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7" r:id="rId2"/>
  </p:sldIdLst>
  <p:sldSz cx="16254413" cy="8207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80" y="1860"/>
      </p:cViewPr>
      <p:guideLst>
        <p:guide orient="horz" pos="733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2" y="1343199"/>
            <a:ext cx="12190810" cy="2857382"/>
          </a:xfrm>
        </p:spPr>
        <p:txBody>
          <a:bodyPr anchor="b"/>
          <a:lstStyle>
            <a:lvl1pPr algn="ctr"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2" y="4310772"/>
            <a:ext cx="12190810" cy="1981549"/>
          </a:xfrm>
        </p:spPr>
        <p:txBody>
          <a:bodyPr/>
          <a:lstStyle>
            <a:lvl1pPr marL="0" indent="0" algn="ctr">
              <a:buNone/>
              <a:defRPr sz="2872"/>
            </a:lvl1pPr>
            <a:lvl2pPr marL="547177" indent="0" algn="ctr">
              <a:buNone/>
              <a:defRPr sz="2394"/>
            </a:lvl2pPr>
            <a:lvl3pPr marL="1094354" indent="0" algn="ctr">
              <a:buNone/>
              <a:defRPr sz="2154"/>
            </a:lvl3pPr>
            <a:lvl4pPr marL="1641531" indent="0" algn="ctr">
              <a:buNone/>
              <a:defRPr sz="1915"/>
            </a:lvl4pPr>
            <a:lvl5pPr marL="2188708" indent="0" algn="ctr">
              <a:buNone/>
              <a:defRPr sz="1915"/>
            </a:lvl5pPr>
            <a:lvl6pPr marL="2735885" indent="0" algn="ctr">
              <a:buNone/>
              <a:defRPr sz="1915"/>
            </a:lvl6pPr>
            <a:lvl7pPr marL="3283062" indent="0" algn="ctr">
              <a:buNone/>
              <a:defRPr sz="1915"/>
            </a:lvl7pPr>
            <a:lvl8pPr marL="3830239" indent="0" algn="ctr">
              <a:buNone/>
              <a:defRPr sz="1915"/>
            </a:lvl8pPr>
            <a:lvl9pPr marL="4377416" indent="0" algn="ctr">
              <a:buNone/>
              <a:defRPr sz="191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7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6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436967"/>
            <a:ext cx="3504858" cy="69553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436967"/>
            <a:ext cx="10311393" cy="69553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5" y="2046146"/>
            <a:ext cx="14019431" cy="3414039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5" y="5492483"/>
            <a:ext cx="14019431" cy="1795363"/>
          </a:xfrm>
        </p:spPr>
        <p:txBody>
          <a:bodyPr/>
          <a:lstStyle>
            <a:lvl1pPr marL="0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1pPr>
            <a:lvl2pPr marL="54717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094354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3pPr>
            <a:lvl4pPr marL="1641531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4pPr>
            <a:lvl5pPr marL="2188708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5pPr>
            <a:lvl6pPr marL="2735885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6pPr>
            <a:lvl7pPr marL="3283062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7pPr>
            <a:lvl8pPr marL="3830239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8pPr>
            <a:lvl9pPr marL="4377416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1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436967"/>
            <a:ext cx="14019431" cy="1586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09" y="2011948"/>
            <a:ext cx="6876378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09" y="2997972"/>
            <a:ext cx="6876378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011948"/>
            <a:ext cx="6910243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2997972"/>
            <a:ext cx="6910243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0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74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00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2" y="1181711"/>
            <a:ext cx="8228797" cy="5832556"/>
          </a:xfrm>
        </p:spPr>
        <p:txBody>
          <a:bodyPr/>
          <a:lstStyle>
            <a:lvl1pPr>
              <a:defRPr sz="3830"/>
            </a:lvl1pPr>
            <a:lvl2pPr>
              <a:defRPr sz="3351"/>
            </a:lvl2pPr>
            <a:lvl3pPr>
              <a:defRPr sz="2872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2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2" y="1181711"/>
            <a:ext cx="8228797" cy="5832556"/>
          </a:xfrm>
        </p:spPr>
        <p:txBody>
          <a:bodyPr anchor="t"/>
          <a:lstStyle>
            <a:lvl1pPr marL="0" indent="0">
              <a:buNone/>
              <a:defRPr sz="3830"/>
            </a:lvl1pPr>
            <a:lvl2pPr marL="547177" indent="0">
              <a:buNone/>
              <a:defRPr sz="3351"/>
            </a:lvl2pPr>
            <a:lvl3pPr marL="1094354" indent="0">
              <a:buNone/>
              <a:defRPr sz="2872"/>
            </a:lvl3pPr>
            <a:lvl4pPr marL="1641531" indent="0">
              <a:buNone/>
              <a:defRPr sz="2394"/>
            </a:lvl4pPr>
            <a:lvl5pPr marL="2188708" indent="0">
              <a:buNone/>
              <a:defRPr sz="2394"/>
            </a:lvl5pPr>
            <a:lvl6pPr marL="2735885" indent="0">
              <a:buNone/>
              <a:defRPr sz="2394"/>
            </a:lvl6pPr>
            <a:lvl7pPr marL="3283062" indent="0">
              <a:buNone/>
              <a:defRPr sz="2394"/>
            </a:lvl7pPr>
            <a:lvl8pPr marL="3830239" indent="0">
              <a:buNone/>
              <a:defRPr sz="2394"/>
            </a:lvl8pPr>
            <a:lvl9pPr marL="4377416" indent="0">
              <a:buNone/>
              <a:defRPr sz="239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0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436967"/>
            <a:ext cx="14019431" cy="158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184834"/>
            <a:ext cx="14019431" cy="52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5" y="7607021"/>
            <a:ext cx="5485864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79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00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94354" rtl="0" eaLnBrk="1" latinLnBrk="0" hangingPunct="1">
        <a:lnSpc>
          <a:spcPct val="90000"/>
        </a:lnSpc>
        <a:spcBef>
          <a:spcPct val="0"/>
        </a:spcBef>
        <a:buNone/>
        <a:defRPr sz="5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588" indent="-273588" algn="l" defTabSz="1094354" rtl="0" eaLnBrk="1" latinLnBrk="0" hangingPunct="1">
        <a:lnSpc>
          <a:spcPct val="90000"/>
        </a:lnSpc>
        <a:spcBef>
          <a:spcPts val="1197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1pPr>
      <a:lvl2pPr marL="820765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915119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462296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3009473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556650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4103827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651004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94354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41531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188708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35885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283062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830239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377416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-10496" y="-16969"/>
            <a:ext cx="16254000" cy="8208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32C352F6-97DD-4DE2-1390-09BCCA942834}"/>
              </a:ext>
            </a:extLst>
          </p:cNvPr>
          <p:cNvGrpSpPr/>
          <p:nvPr/>
        </p:nvGrpSpPr>
        <p:grpSpPr>
          <a:xfrm>
            <a:off x="2220864" y="2719423"/>
            <a:ext cx="12419106" cy="792000"/>
            <a:chOff x="2286050" y="2286985"/>
            <a:chExt cx="12419106" cy="792000"/>
          </a:xfrm>
        </p:grpSpPr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91695C32-8E67-3D2B-24C5-6E67545F4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2286985"/>
              <a:ext cx="1349370" cy="792000"/>
            </a:xfrm>
            <a:prstGeom prst="rect">
              <a:avLst/>
            </a:prstGeom>
          </p:spPr>
        </p:pic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A5A73BCA-95B5-2216-537C-0F1EC5EB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41" y="2286985"/>
              <a:ext cx="1349370" cy="792000"/>
            </a:xfrm>
            <a:prstGeom prst="rect">
              <a:avLst/>
            </a:prstGeom>
          </p:spPr>
        </p:pic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A76A670E-7C47-4007-9522-E76FF19B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832" y="2286985"/>
              <a:ext cx="1349370" cy="792000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E656D0F6-CFAF-B090-9BC0-D0D45A900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223" y="2286985"/>
              <a:ext cx="1349370" cy="792000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FF093747-8A52-06CC-07A5-9F3141FB7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614" y="2286985"/>
              <a:ext cx="1349370" cy="792000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8CB3A8AD-9903-34C7-AD94-89740A4D8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005" y="2286985"/>
              <a:ext cx="1349370" cy="792000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BF8010AB-7089-626A-8D3B-26437F614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396" y="2286985"/>
              <a:ext cx="1349370" cy="792000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9B1F617B-F3E7-8951-047F-55E93A122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5786" y="2286985"/>
              <a:ext cx="1349370" cy="792000"/>
            </a:xfrm>
            <a:prstGeom prst="rect">
              <a:avLst/>
            </a:prstGeom>
          </p:spPr>
        </p:pic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AAD39420-D677-219E-2955-B3E2ACC32D0C}"/>
              </a:ext>
            </a:extLst>
          </p:cNvPr>
          <p:cNvGrpSpPr/>
          <p:nvPr/>
        </p:nvGrpSpPr>
        <p:grpSpPr>
          <a:xfrm>
            <a:off x="2220864" y="3799543"/>
            <a:ext cx="12419106" cy="792000"/>
            <a:chOff x="2286050" y="3420325"/>
            <a:chExt cx="12419106" cy="792000"/>
          </a:xfrm>
        </p:grpSpPr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FA5FC7A5-C120-277C-FBD8-3B48F575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3420325"/>
              <a:ext cx="1349370" cy="792000"/>
            </a:xfrm>
            <a:prstGeom prst="rect">
              <a:avLst/>
            </a:prstGeom>
          </p:spPr>
        </p:pic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F7EA00D8-7962-4D69-06DE-9AEC9008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41" y="3420325"/>
              <a:ext cx="1349370" cy="792000"/>
            </a:xfrm>
            <a:prstGeom prst="rect">
              <a:avLst/>
            </a:prstGeom>
          </p:spPr>
        </p:pic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A4DE1114-A80F-F945-8363-E7A88767A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832" y="3420325"/>
              <a:ext cx="1349370" cy="792000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E8339DC2-F5F8-895F-DD66-FC13919E9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223" y="3420325"/>
              <a:ext cx="1349370" cy="792000"/>
            </a:xfrm>
            <a:prstGeom prst="rect">
              <a:avLst/>
            </a:prstGeom>
          </p:spPr>
        </p:pic>
        <p:pic>
          <p:nvPicPr>
            <p:cNvPr id="114" name="图片 113">
              <a:extLst>
                <a:ext uri="{FF2B5EF4-FFF2-40B4-BE49-F238E27FC236}">
                  <a16:creationId xmlns:a16="http://schemas.microsoft.com/office/drawing/2014/main" id="{F8BDA768-9046-6949-1D78-D100AE66E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614" y="3420325"/>
              <a:ext cx="1349370" cy="792000"/>
            </a:xfrm>
            <a:prstGeom prst="rect">
              <a:avLst/>
            </a:prstGeom>
          </p:spPr>
        </p:pic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5EBD7B7A-57CD-DDAE-BC93-99D24F782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005" y="3420325"/>
              <a:ext cx="1349370" cy="792000"/>
            </a:xfrm>
            <a:prstGeom prst="rect">
              <a:avLst/>
            </a:prstGeom>
          </p:spPr>
        </p:pic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BA41443A-0BB7-2811-1F4F-39566129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396" y="3420325"/>
              <a:ext cx="1349370" cy="792000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33BE4B50-A0E7-18D2-EC5F-58DAF57DC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5786" y="3420325"/>
              <a:ext cx="1349370" cy="792000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C5540D3-0536-A40F-2F74-5BDD1FDC3B8E}"/>
              </a:ext>
            </a:extLst>
          </p:cNvPr>
          <p:cNvGrpSpPr/>
          <p:nvPr/>
        </p:nvGrpSpPr>
        <p:grpSpPr>
          <a:xfrm>
            <a:off x="2220864" y="199143"/>
            <a:ext cx="12419448" cy="792000"/>
            <a:chOff x="2286050" y="169331"/>
            <a:chExt cx="12419448" cy="792000"/>
          </a:xfrm>
        </p:grpSpPr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8BD6A16E-C0A7-1771-423D-1A556F0E2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169331"/>
              <a:ext cx="1349370" cy="792000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4108A1C5-DCFA-A673-E578-5A78F5662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90" y="169331"/>
              <a:ext cx="1349370" cy="792000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963FD807-21DF-12B2-3A59-9878F6E9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930" y="169331"/>
              <a:ext cx="1349370" cy="792000"/>
            </a:xfrm>
            <a:prstGeom prst="rect">
              <a:avLst/>
            </a:prstGeom>
          </p:spPr>
        </p:pic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8EB6374F-0FFE-6EA0-186A-90CE4FE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370" y="169331"/>
              <a:ext cx="1349370" cy="792000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58869756-9A38-1E82-CE70-8E6C336A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810" y="169331"/>
              <a:ext cx="1349370" cy="792000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E43F31C4-2400-9A5A-21C8-F2DC6967C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250" y="169331"/>
              <a:ext cx="1349370" cy="792000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2A825F4F-7E0D-A04C-27E2-E6B45B8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690" y="169331"/>
              <a:ext cx="1349370" cy="792000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98F68A0E-6B43-BCC7-E11A-7CF43967D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6128" y="169331"/>
              <a:ext cx="1349370" cy="792000"/>
            </a:xfrm>
            <a:prstGeom prst="rect">
              <a:avLst/>
            </a:prstGeom>
          </p:spPr>
        </p:pic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BE7BE806-373E-C465-10D6-E4E00D2B8AF4}"/>
              </a:ext>
            </a:extLst>
          </p:cNvPr>
          <p:cNvGrpSpPr/>
          <p:nvPr/>
        </p:nvGrpSpPr>
        <p:grpSpPr>
          <a:xfrm>
            <a:off x="2220864" y="1279263"/>
            <a:ext cx="12419448" cy="792000"/>
            <a:chOff x="2286050" y="1127522"/>
            <a:chExt cx="12419448" cy="792000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B62DC5C5-178E-FC9C-1953-C52E6C0C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1127522"/>
              <a:ext cx="1349370" cy="792000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F7151F07-6A9C-3F90-1623-240AC8CC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90" y="1127522"/>
              <a:ext cx="1349370" cy="792000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B6C32A2E-F93A-5BE7-F5E3-879A2E58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930" y="1127522"/>
              <a:ext cx="1349370" cy="792000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2F917850-EE44-92C7-5E2F-E4D8AF5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370" y="1127522"/>
              <a:ext cx="1349370" cy="792000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383EDECC-4A98-50FB-6108-8AD01352A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810" y="1127522"/>
              <a:ext cx="1349370" cy="792000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3F88C08-AA81-BAD7-18A5-528FCB28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250" y="1127522"/>
              <a:ext cx="1349370" cy="792000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BFECFA1E-F31F-2F31-BA63-513EEA76C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690" y="1127522"/>
              <a:ext cx="1349370" cy="792000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1A82C31C-2D1B-D396-14AC-1DED7B183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6128" y="1127522"/>
              <a:ext cx="1349370" cy="792000"/>
            </a:xfrm>
            <a:prstGeom prst="rect">
              <a:avLst/>
            </a:prstGeom>
          </p:spPr>
        </p:pic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5A645EE8-80E9-40CD-95B9-9C00D19705A1}"/>
              </a:ext>
            </a:extLst>
          </p:cNvPr>
          <p:cNvSpPr txBox="1"/>
          <p:nvPr/>
        </p:nvSpPr>
        <p:spPr>
          <a:xfrm>
            <a:off x="-83389" y="1279177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NC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3CCD376-0156-4704-9B1B-E0520A390EE4}"/>
              </a:ext>
            </a:extLst>
          </p:cNvPr>
          <p:cNvSpPr txBox="1"/>
          <p:nvPr/>
        </p:nvSpPr>
        <p:spPr>
          <a:xfrm>
            <a:off x="-83390" y="3727449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MCI vs NC</a:t>
            </a:r>
            <a:endParaRPr lang="zh-CN" altLang="en-US" sz="2400" b="1" dirty="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9C0B75D-CA23-424B-9F37-D66E461FE884}"/>
              </a:ext>
            </a:extLst>
          </p:cNvPr>
          <p:cNvGrpSpPr/>
          <p:nvPr/>
        </p:nvGrpSpPr>
        <p:grpSpPr>
          <a:xfrm>
            <a:off x="2471107" y="7257602"/>
            <a:ext cx="12503666" cy="790327"/>
            <a:chOff x="1185437" y="4859868"/>
            <a:chExt cx="10427194" cy="581881"/>
          </a:xfrm>
        </p:grpSpPr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C60DBE78-574B-4938-92EC-631E349141AF}"/>
                </a:ext>
              </a:extLst>
            </p:cNvPr>
            <p:cNvCxnSpPr>
              <a:cxnSpLocks/>
            </p:cNvCxnSpPr>
            <p:nvPr/>
          </p:nvCxnSpPr>
          <p:spPr>
            <a:xfrm>
              <a:off x="1703512" y="5003757"/>
              <a:ext cx="9073008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E6A4547F-ED28-47F6-BB04-BB66D06409F2}"/>
                </a:ext>
              </a:extLst>
            </p:cNvPr>
            <p:cNvSpPr txBox="1"/>
            <p:nvPr/>
          </p:nvSpPr>
          <p:spPr>
            <a:xfrm>
              <a:off x="1185437" y="4859868"/>
              <a:ext cx="720080" cy="33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60</a:t>
              </a:r>
              <a:endParaRPr lang="zh-CN" altLang="en-US" sz="2400" b="1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41CA2007-04B4-4573-888D-7AF461C50295}"/>
                </a:ext>
              </a:extLst>
            </p:cNvPr>
            <p:cNvSpPr txBox="1"/>
            <p:nvPr/>
          </p:nvSpPr>
          <p:spPr>
            <a:xfrm>
              <a:off x="10892551" y="4859868"/>
              <a:ext cx="720080" cy="33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90</a:t>
              </a:r>
              <a:endParaRPr lang="zh-CN" altLang="en-US" sz="2400" b="1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C293C8F-E6D8-4793-A695-086967A5227A}"/>
                </a:ext>
              </a:extLst>
            </p:cNvPr>
            <p:cNvSpPr txBox="1"/>
            <p:nvPr/>
          </p:nvSpPr>
          <p:spPr>
            <a:xfrm>
              <a:off x="5879975" y="5101846"/>
              <a:ext cx="720081" cy="33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Age</a:t>
              </a:r>
              <a:endParaRPr lang="zh-CN" altLang="en-US" sz="2400" b="1" dirty="0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5ED5C9F-7084-486D-9744-53789413145B}"/>
              </a:ext>
            </a:extLst>
          </p:cNvPr>
          <p:cNvGrpSpPr/>
          <p:nvPr/>
        </p:nvGrpSpPr>
        <p:grpSpPr>
          <a:xfrm>
            <a:off x="15326322" y="2071263"/>
            <a:ext cx="701989" cy="3099042"/>
            <a:chOff x="15562153" y="2445638"/>
            <a:chExt cx="726606" cy="3207715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8BC11974-ACE2-403A-B1F8-C32BD2D90C1F}"/>
                </a:ext>
              </a:extLst>
            </p:cNvPr>
            <p:cNvSpPr txBox="1"/>
            <p:nvPr/>
          </p:nvSpPr>
          <p:spPr>
            <a:xfrm>
              <a:off x="15627895" y="5239213"/>
              <a:ext cx="328973" cy="41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</a:t>
              </a:r>
              <a:endParaRPr lang="zh-CN" altLang="en-US" sz="2000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40035CA-3597-4F61-95F4-56F56F821853}"/>
                </a:ext>
              </a:extLst>
            </p:cNvPr>
            <p:cNvSpPr txBox="1"/>
            <p:nvPr/>
          </p:nvSpPr>
          <p:spPr>
            <a:xfrm>
              <a:off x="15627887" y="3842425"/>
              <a:ext cx="660872" cy="41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0.5</a:t>
              </a:r>
              <a:endParaRPr lang="zh-CN" altLang="en-US" sz="2000" dirty="0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EA7DCE9-F357-477C-B445-932B9E104442}"/>
                </a:ext>
              </a:extLst>
            </p:cNvPr>
            <p:cNvSpPr txBox="1"/>
            <p:nvPr/>
          </p:nvSpPr>
          <p:spPr>
            <a:xfrm>
              <a:off x="15627895" y="2445638"/>
              <a:ext cx="328973" cy="414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1</a:t>
              </a:r>
              <a:endParaRPr lang="zh-CN" altLang="en-US" sz="2000" dirty="0"/>
            </a:p>
          </p:txBody>
        </p: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BE0E1B49-9992-4BF6-A20B-24033E2A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5562153" y="2565078"/>
              <a:ext cx="113237" cy="2880000"/>
            </a:xfrm>
            <a:prstGeom prst="rect">
              <a:avLst/>
            </a:prstGeom>
          </p:spPr>
        </p:pic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3D5E992C-DA1C-4AD5-B232-84560BE8A524}"/>
              </a:ext>
            </a:extLst>
          </p:cNvPr>
          <p:cNvGrpSpPr/>
          <p:nvPr/>
        </p:nvGrpSpPr>
        <p:grpSpPr>
          <a:xfrm>
            <a:off x="1784700" y="459717"/>
            <a:ext cx="347842" cy="1413807"/>
            <a:chOff x="1127448" y="1700808"/>
            <a:chExt cx="360040" cy="1463383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B992773E-CFB5-499B-9A61-03BAB08807B9}"/>
                </a:ext>
              </a:extLst>
            </p:cNvPr>
            <p:cNvSpPr txBox="1"/>
            <p:nvPr/>
          </p:nvSpPr>
          <p:spPr>
            <a:xfrm>
              <a:off x="112744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2A75A7BF-C8D5-43CD-8E90-D6F527317E7E}"/>
                </a:ext>
              </a:extLst>
            </p:cNvPr>
            <p:cNvSpPr txBox="1"/>
            <p:nvPr/>
          </p:nvSpPr>
          <p:spPr>
            <a:xfrm>
              <a:off x="1127448" y="2813765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1C1C1E13-99DB-4670-9625-DA70A169C71D}"/>
              </a:ext>
            </a:extLst>
          </p:cNvPr>
          <p:cNvGrpSpPr/>
          <p:nvPr/>
        </p:nvGrpSpPr>
        <p:grpSpPr>
          <a:xfrm>
            <a:off x="14678248" y="415079"/>
            <a:ext cx="347842" cy="1458442"/>
            <a:chOff x="11208568" y="1700808"/>
            <a:chExt cx="360040" cy="1509584"/>
          </a:xfrm>
        </p:grpSpPr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F898154C-5248-431E-929D-139B23863E1B}"/>
                </a:ext>
              </a:extLst>
            </p:cNvPr>
            <p:cNvSpPr txBox="1"/>
            <p:nvPr/>
          </p:nvSpPr>
          <p:spPr>
            <a:xfrm>
              <a:off x="1120856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3E0BA085-461F-4C9E-85C6-674BF3AFB320}"/>
                </a:ext>
              </a:extLst>
            </p:cNvPr>
            <p:cNvSpPr txBox="1"/>
            <p:nvPr/>
          </p:nvSpPr>
          <p:spPr>
            <a:xfrm>
              <a:off x="11208568" y="2859966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DAE82510-FF17-4970-8961-FEFFEA494B22}"/>
              </a:ext>
            </a:extLst>
          </p:cNvPr>
          <p:cNvGrpSpPr/>
          <p:nvPr/>
        </p:nvGrpSpPr>
        <p:grpSpPr>
          <a:xfrm>
            <a:off x="1784700" y="2926104"/>
            <a:ext cx="347842" cy="1413807"/>
            <a:chOff x="1127448" y="1700808"/>
            <a:chExt cx="360040" cy="1463383"/>
          </a:xfrm>
        </p:grpSpPr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D6FC8483-8609-499C-BCD1-121FCD0CC950}"/>
                </a:ext>
              </a:extLst>
            </p:cNvPr>
            <p:cNvSpPr txBox="1"/>
            <p:nvPr/>
          </p:nvSpPr>
          <p:spPr>
            <a:xfrm>
              <a:off x="112744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22A83F18-1D97-488A-B2F8-E420697A8257}"/>
                </a:ext>
              </a:extLst>
            </p:cNvPr>
            <p:cNvSpPr txBox="1"/>
            <p:nvPr/>
          </p:nvSpPr>
          <p:spPr>
            <a:xfrm>
              <a:off x="1127448" y="2813765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6C42810E-9648-4D0B-A1EE-55EC57A32D03}"/>
              </a:ext>
            </a:extLst>
          </p:cNvPr>
          <p:cNvGrpSpPr/>
          <p:nvPr/>
        </p:nvGrpSpPr>
        <p:grpSpPr>
          <a:xfrm>
            <a:off x="14678248" y="2935362"/>
            <a:ext cx="347842" cy="1397929"/>
            <a:chOff x="11208568" y="1700808"/>
            <a:chExt cx="360040" cy="1446948"/>
          </a:xfrm>
        </p:grpSpPr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6A6EE341-142A-4021-9937-9B3FA96292BE}"/>
                </a:ext>
              </a:extLst>
            </p:cNvPr>
            <p:cNvSpPr txBox="1"/>
            <p:nvPr/>
          </p:nvSpPr>
          <p:spPr>
            <a:xfrm>
              <a:off x="1120856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72B47A37-CEE2-40A1-A17A-7EDF0C3D3CEE}"/>
                </a:ext>
              </a:extLst>
            </p:cNvPr>
            <p:cNvSpPr txBox="1"/>
            <p:nvPr/>
          </p:nvSpPr>
          <p:spPr>
            <a:xfrm>
              <a:off x="11208568" y="2797330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F289692D-9DD6-5C99-567F-927FB86C6DFC}"/>
              </a:ext>
            </a:extLst>
          </p:cNvPr>
          <p:cNvGrpSpPr/>
          <p:nvPr/>
        </p:nvGrpSpPr>
        <p:grpSpPr>
          <a:xfrm>
            <a:off x="2220864" y="6247727"/>
            <a:ext cx="12419106" cy="792000"/>
            <a:chOff x="2286050" y="5328493"/>
            <a:chExt cx="12419106" cy="792000"/>
          </a:xfrm>
        </p:grpSpPr>
        <p:pic>
          <p:nvPicPr>
            <p:cNvPr id="151" name="图片 150">
              <a:extLst>
                <a:ext uri="{FF2B5EF4-FFF2-40B4-BE49-F238E27FC236}">
                  <a16:creationId xmlns:a16="http://schemas.microsoft.com/office/drawing/2014/main" id="{341B8679-3AD1-B8E2-7920-CCD05E5B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5328493"/>
              <a:ext cx="1349370" cy="792000"/>
            </a:xfrm>
            <a:prstGeom prst="rect">
              <a:avLst/>
            </a:prstGeom>
          </p:spPr>
        </p:pic>
        <p:pic>
          <p:nvPicPr>
            <p:cNvPr id="152" name="图片 151">
              <a:extLst>
                <a:ext uri="{FF2B5EF4-FFF2-40B4-BE49-F238E27FC236}">
                  <a16:creationId xmlns:a16="http://schemas.microsoft.com/office/drawing/2014/main" id="{DC944C4C-47B6-B6A5-DECC-558628A9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41" y="5328493"/>
              <a:ext cx="1349370" cy="792000"/>
            </a:xfrm>
            <a:prstGeom prst="rect">
              <a:avLst/>
            </a:prstGeom>
          </p:spPr>
        </p:pic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5A58475D-B8C3-7334-BED0-9075F010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832" y="5328493"/>
              <a:ext cx="1349370" cy="792000"/>
            </a:xfrm>
            <a:prstGeom prst="rect">
              <a:avLst/>
            </a:prstGeom>
          </p:spPr>
        </p:pic>
        <p:pic>
          <p:nvPicPr>
            <p:cNvPr id="154" name="图片 153">
              <a:extLst>
                <a:ext uri="{FF2B5EF4-FFF2-40B4-BE49-F238E27FC236}">
                  <a16:creationId xmlns:a16="http://schemas.microsoft.com/office/drawing/2014/main" id="{B0325A8F-CFE3-CFA4-F0BD-A373C512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223" y="5328493"/>
              <a:ext cx="1349370" cy="792000"/>
            </a:xfrm>
            <a:prstGeom prst="rect">
              <a:avLst/>
            </a:prstGeom>
          </p:spPr>
        </p:pic>
        <p:pic>
          <p:nvPicPr>
            <p:cNvPr id="155" name="图片 154">
              <a:extLst>
                <a:ext uri="{FF2B5EF4-FFF2-40B4-BE49-F238E27FC236}">
                  <a16:creationId xmlns:a16="http://schemas.microsoft.com/office/drawing/2014/main" id="{3A14E857-1080-C92F-88A2-2D74CFDC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614" y="5328493"/>
              <a:ext cx="1349370" cy="792000"/>
            </a:xfrm>
            <a:prstGeom prst="rect">
              <a:avLst/>
            </a:prstGeom>
          </p:spPr>
        </p:pic>
        <p:pic>
          <p:nvPicPr>
            <p:cNvPr id="156" name="图片 155">
              <a:extLst>
                <a:ext uri="{FF2B5EF4-FFF2-40B4-BE49-F238E27FC236}">
                  <a16:creationId xmlns:a16="http://schemas.microsoft.com/office/drawing/2014/main" id="{12B9B489-8739-6261-8F45-AA3B5B14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005" y="5328493"/>
              <a:ext cx="1349370" cy="792000"/>
            </a:xfrm>
            <a:prstGeom prst="rect">
              <a:avLst/>
            </a:prstGeom>
          </p:spPr>
        </p:pic>
        <p:pic>
          <p:nvPicPr>
            <p:cNvPr id="157" name="图片 156">
              <a:extLst>
                <a:ext uri="{FF2B5EF4-FFF2-40B4-BE49-F238E27FC236}">
                  <a16:creationId xmlns:a16="http://schemas.microsoft.com/office/drawing/2014/main" id="{06B15896-E752-8541-9605-51F73B88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396" y="5328493"/>
              <a:ext cx="1349370" cy="792000"/>
            </a:xfrm>
            <a:prstGeom prst="rect">
              <a:avLst/>
            </a:prstGeom>
          </p:spPr>
        </p:pic>
        <p:pic>
          <p:nvPicPr>
            <p:cNvPr id="158" name="图片 157">
              <a:extLst>
                <a:ext uri="{FF2B5EF4-FFF2-40B4-BE49-F238E27FC236}">
                  <a16:creationId xmlns:a16="http://schemas.microsoft.com/office/drawing/2014/main" id="{A7654A90-7E12-7F13-74B4-1FDDAEE35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5786" y="5328493"/>
              <a:ext cx="1349370" cy="792000"/>
            </a:xfrm>
            <a:prstGeom prst="rect">
              <a:avLst/>
            </a:prstGeom>
          </p:spPr>
        </p:pic>
      </p:grp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DFA329A0-07AB-44D5-F168-3FF531674E81}"/>
              </a:ext>
            </a:extLst>
          </p:cNvPr>
          <p:cNvGrpSpPr/>
          <p:nvPr/>
        </p:nvGrpSpPr>
        <p:grpSpPr>
          <a:xfrm>
            <a:off x="2220864" y="5167607"/>
            <a:ext cx="12419106" cy="792000"/>
            <a:chOff x="2286050" y="4231970"/>
            <a:chExt cx="12419106" cy="792000"/>
          </a:xfrm>
        </p:grpSpPr>
        <p:pic>
          <p:nvPicPr>
            <p:cNvPr id="160" name="图片 159">
              <a:extLst>
                <a:ext uri="{FF2B5EF4-FFF2-40B4-BE49-F238E27FC236}">
                  <a16:creationId xmlns:a16="http://schemas.microsoft.com/office/drawing/2014/main" id="{8247D17C-C805-D69E-5D32-F6F26A802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50" y="4231970"/>
              <a:ext cx="1349370" cy="792000"/>
            </a:xfrm>
            <a:prstGeom prst="rect">
              <a:avLst/>
            </a:prstGeom>
          </p:spPr>
        </p:pic>
        <p:pic>
          <p:nvPicPr>
            <p:cNvPr id="161" name="图片 160">
              <a:extLst>
                <a:ext uri="{FF2B5EF4-FFF2-40B4-BE49-F238E27FC236}">
                  <a16:creationId xmlns:a16="http://schemas.microsoft.com/office/drawing/2014/main" id="{D650D180-FFB7-80AC-B8FB-F8BEFB5A8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7441" y="4231970"/>
              <a:ext cx="1349370" cy="792000"/>
            </a:xfrm>
            <a:prstGeom prst="rect">
              <a:avLst/>
            </a:prstGeom>
          </p:spPr>
        </p:pic>
        <p:pic>
          <p:nvPicPr>
            <p:cNvPr id="162" name="图片 161">
              <a:extLst>
                <a:ext uri="{FF2B5EF4-FFF2-40B4-BE49-F238E27FC236}">
                  <a16:creationId xmlns:a16="http://schemas.microsoft.com/office/drawing/2014/main" id="{125B419F-06AD-6BB6-A30C-179FB6574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832" y="4231970"/>
              <a:ext cx="1349370" cy="792000"/>
            </a:xfrm>
            <a:prstGeom prst="rect">
              <a:avLst/>
            </a:prstGeom>
          </p:spPr>
        </p:pic>
        <p:pic>
          <p:nvPicPr>
            <p:cNvPr id="163" name="图片 162">
              <a:extLst>
                <a:ext uri="{FF2B5EF4-FFF2-40B4-BE49-F238E27FC236}">
                  <a16:creationId xmlns:a16="http://schemas.microsoft.com/office/drawing/2014/main" id="{C5A7C71C-1169-C81A-1AAE-F37109B6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0223" y="4231970"/>
              <a:ext cx="1349370" cy="792000"/>
            </a:xfrm>
            <a:prstGeom prst="rect">
              <a:avLst/>
            </a:prstGeom>
          </p:spPr>
        </p:pic>
        <p:pic>
          <p:nvPicPr>
            <p:cNvPr id="164" name="图片 163">
              <a:extLst>
                <a:ext uri="{FF2B5EF4-FFF2-40B4-BE49-F238E27FC236}">
                  <a16:creationId xmlns:a16="http://schemas.microsoft.com/office/drawing/2014/main" id="{87CB11F3-DFE5-7BEF-7DD7-C8000DD7E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1614" y="4231970"/>
              <a:ext cx="1349370" cy="792000"/>
            </a:xfrm>
            <a:prstGeom prst="rect">
              <a:avLst/>
            </a:prstGeom>
          </p:spPr>
        </p:pic>
        <p:pic>
          <p:nvPicPr>
            <p:cNvPr id="165" name="图片 164">
              <a:extLst>
                <a:ext uri="{FF2B5EF4-FFF2-40B4-BE49-F238E27FC236}">
                  <a16:creationId xmlns:a16="http://schemas.microsoft.com/office/drawing/2014/main" id="{44F0845F-3958-8587-89E1-D2C0C808F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3005" y="4231970"/>
              <a:ext cx="1349370" cy="792000"/>
            </a:xfrm>
            <a:prstGeom prst="rect">
              <a:avLst/>
            </a:prstGeom>
          </p:spPr>
        </p:pic>
        <p:pic>
          <p:nvPicPr>
            <p:cNvPr id="166" name="图片 165">
              <a:extLst>
                <a:ext uri="{FF2B5EF4-FFF2-40B4-BE49-F238E27FC236}">
                  <a16:creationId xmlns:a16="http://schemas.microsoft.com/office/drawing/2014/main" id="{7D1DE1C2-36D0-A63B-1FA2-D9A1A5C34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4396" y="4231970"/>
              <a:ext cx="1349370" cy="792000"/>
            </a:xfrm>
            <a:prstGeom prst="rect">
              <a:avLst/>
            </a:prstGeom>
          </p:spPr>
        </p:pic>
        <p:pic>
          <p:nvPicPr>
            <p:cNvPr id="167" name="图片 166">
              <a:extLst>
                <a:ext uri="{FF2B5EF4-FFF2-40B4-BE49-F238E27FC236}">
                  <a16:creationId xmlns:a16="http://schemas.microsoft.com/office/drawing/2014/main" id="{1430C38F-7EA2-3EBF-787A-BFC481878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5786" y="4231970"/>
              <a:ext cx="1349370" cy="792000"/>
            </a:xfrm>
            <a:prstGeom prst="rect">
              <a:avLst/>
            </a:prstGeom>
          </p:spPr>
        </p:pic>
      </p:grpSp>
      <p:sp>
        <p:nvSpPr>
          <p:cNvPr id="186" name="文本框 185">
            <a:extLst>
              <a:ext uri="{FF2B5EF4-FFF2-40B4-BE49-F238E27FC236}">
                <a16:creationId xmlns:a16="http://schemas.microsoft.com/office/drawing/2014/main" id="{A70FAF22-B307-E850-0DBE-AF3E7B92006E}"/>
              </a:ext>
            </a:extLst>
          </p:cNvPr>
          <p:cNvSpPr txBox="1"/>
          <p:nvPr/>
        </p:nvSpPr>
        <p:spPr>
          <a:xfrm>
            <a:off x="-71194" y="6187140"/>
            <a:ext cx="18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AD vs NC</a:t>
            </a:r>
            <a:endParaRPr lang="zh-CN" altLang="en-US" sz="2400" b="1" dirty="0"/>
          </a:p>
        </p:txBody>
      </p: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09348FD7-3D76-3901-3B9A-221840F716C5}"/>
              </a:ext>
            </a:extLst>
          </p:cNvPr>
          <p:cNvGrpSpPr/>
          <p:nvPr/>
        </p:nvGrpSpPr>
        <p:grpSpPr>
          <a:xfrm>
            <a:off x="1796898" y="5385795"/>
            <a:ext cx="347842" cy="1413807"/>
            <a:chOff x="1127448" y="1700808"/>
            <a:chExt cx="360040" cy="1463383"/>
          </a:xfrm>
        </p:grpSpPr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62133E6C-9B06-08CF-AA5D-AFC12B582875}"/>
                </a:ext>
              </a:extLst>
            </p:cNvPr>
            <p:cNvSpPr txBox="1"/>
            <p:nvPr/>
          </p:nvSpPr>
          <p:spPr>
            <a:xfrm>
              <a:off x="112744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  <p:sp>
          <p:nvSpPr>
            <p:cNvPr id="189" name="文本框 188">
              <a:extLst>
                <a:ext uri="{FF2B5EF4-FFF2-40B4-BE49-F238E27FC236}">
                  <a16:creationId xmlns:a16="http://schemas.microsoft.com/office/drawing/2014/main" id="{A2A7ECD2-F672-5620-35C5-8B761E6E936B}"/>
                </a:ext>
              </a:extLst>
            </p:cNvPr>
            <p:cNvSpPr txBox="1"/>
            <p:nvPr/>
          </p:nvSpPr>
          <p:spPr>
            <a:xfrm>
              <a:off x="1127448" y="2813765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</p:grpSp>
      <p:grpSp>
        <p:nvGrpSpPr>
          <p:cNvPr id="190" name="组合 189">
            <a:extLst>
              <a:ext uri="{FF2B5EF4-FFF2-40B4-BE49-F238E27FC236}">
                <a16:creationId xmlns:a16="http://schemas.microsoft.com/office/drawing/2014/main" id="{4334FC31-AC2E-B4D1-FC8A-2D98FA4D5152}"/>
              </a:ext>
            </a:extLst>
          </p:cNvPr>
          <p:cNvGrpSpPr/>
          <p:nvPr/>
        </p:nvGrpSpPr>
        <p:grpSpPr>
          <a:xfrm>
            <a:off x="14690446" y="5395053"/>
            <a:ext cx="347842" cy="1397929"/>
            <a:chOff x="11208568" y="1700808"/>
            <a:chExt cx="360040" cy="1446948"/>
          </a:xfrm>
        </p:grpSpPr>
        <p:sp>
          <p:nvSpPr>
            <p:cNvPr id="191" name="文本框 190">
              <a:extLst>
                <a:ext uri="{FF2B5EF4-FFF2-40B4-BE49-F238E27FC236}">
                  <a16:creationId xmlns:a16="http://schemas.microsoft.com/office/drawing/2014/main" id="{DAC60042-B991-826A-CAD3-D86C516C6C08}"/>
                </a:ext>
              </a:extLst>
            </p:cNvPr>
            <p:cNvSpPr txBox="1"/>
            <p:nvPr/>
          </p:nvSpPr>
          <p:spPr>
            <a:xfrm>
              <a:off x="11208568" y="1700808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P</a:t>
              </a:r>
              <a:endParaRPr lang="zh-CN" altLang="en-US" sz="1600" b="1" dirty="0"/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21C49B52-64B0-D192-1E35-05377615F4FA}"/>
                </a:ext>
              </a:extLst>
            </p:cNvPr>
            <p:cNvSpPr txBox="1"/>
            <p:nvPr/>
          </p:nvSpPr>
          <p:spPr>
            <a:xfrm>
              <a:off x="11208568" y="2797330"/>
              <a:ext cx="360040" cy="350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A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36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4080</TotalTime>
  <Words>34</Words>
  <Application>Microsoft Office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120</cp:revision>
  <dcterms:created xsi:type="dcterms:W3CDTF">2022-04-05T09:10:02Z</dcterms:created>
  <dcterms:modified xsi:type="dcterms:W3CDTF">2025-07-12T08:47:43Z</dcterms:modified>
</cp:coreProperties>
</file>